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89D4-17A2-40DA-AF57-0AA017E1537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B92158-CF3A-4CA5-88A1-842D29F0EB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89D4-17A2-40DA-AF57-0AA017E1537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2158-CF3A-4CA5-88A1-842D29F0E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89D4-17A2-40DA-AF57-0AA017E1537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2158-CF3A-4CA5-88A1-842D29F0E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89D4-17A2-40DA-AF57-0AA017E1537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2158-CF3A-4CA5-88A1-842D29F0E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89D4-17A2-40DA-AF57-0AA017E1537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2158-CF3A-4CA5-88A1-842D29F0E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89D4-17A2-40DA-AF57-0AA017E1537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2158-CF3A-4CA5-88A1-842D29F0EB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89D4-17A2-40DA-AF57-0AA017E1537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2158-CF3A-4CA5-88A1-842D29F0EB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89D4-17A2-40DA-AF57-0AA017E1537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2158-CF3A-4CA5-88A1-842D29F0E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89D4-17A2-40DA-AF57-0AA017E1537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2158-CF3A-4CA5-88A1-842D29F0E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89D4-17A2-40DA-AF57-0AA017E1537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2158-CF3A-4CA5-88A1-842D29F0E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89D4-17A2-40DA-AF57-0AA017E1537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2158-CF3A-4CA5-88A1-842D29F0E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EA489D4-17A2-40DA-AF57-0AA017E1537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6B92158-CF3A-4CA5-88A1-842D29F0EB7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Allah: </a:t>
            </a:r>
            <a:r>
              <a:rPr lang="en-US" dirty="0" err="1"/>
              <a:t>Wajib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Ali, </a:t>
            </a:r>
            <a:r>
              <a:rPr lang="en-US" dirty="0" smtClean="0"/>
              <a:t>Hakiim</a:t>
            </a:r>
            <a:r>
              <a:rPr lang="en-US" dirty="0"/>
              <a:t>, </a:t>
            </a:r>
            <a:r>
              <a:rPr lang="en-US" dirty="0" err="1"/>
              <a:t>Rayshad</a:t>
            </a:r>
            <a:r>
              <a:rPr lang="en-US" dirty="0"/>
              <a:t>, Rafi, </a:t>
            </a:r>
            <a:r>
              <a:rPr lang="en-US" dirty="0" err="1"/>
              <a:t>Aryo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38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Wajib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Allah SWT (</a:t>
            </a:r>
            <a:r>
              <a:rPr lang="en-US" dirty="0" err="1"/>
              <a:t>tuntunan</a:t>
            </a:r>
            <a:r>
              <a:rPr lang="en-US" dirty="0"/>
              <a:t> </a:t>
            </a:r>
            <a:r>
              <a:rPr lang="en-US" dirty="0" err="1"/>
              <a:t>syariat</a:t>
            </a:r>
            <a:r>
              <a:rPr lang="en-US" dirty="0"/>
              <a:t>) yang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mukalaf</a:t>
            </a:r>
            <a:r>
              <a:rPr lang="en-US" dirty="0"/>
              <a:t> (orang yang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dekerjan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pahala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kena</a:t>
            </a:r>
            <a:r>
              <a:rPr lang="en-US" dirty="0"/>
              <a:t> </a:t>
            </a:r>
            <a:r>
              <a:rPr lang="en-US" dirty="0" err="1"/>
              <a:t>dosa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06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F42269-F802-4A25-8275-B27FD4DC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(</a:t>
            </a:r>
            <a:r>
              <a:rPr lang="en-US" dirty="0" err="1"/>
              <a:t>Wajib</a:t>
            </a:r>
            <a:r>
              <a:rPr lang="en-US" dirty="0"/>
              <a:t> ‘</a:t>
            </a:r>
            <a:r>
              <a:rPr lang="en-US" dirty="0" err="1"/>
              <a:t>ain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432691-DA6A-4534-8D4F-0DA7F3CFA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melakukannya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Puasa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Zakat</a:t>
            </a:r>
          </a:p>
          <a:p>
            <a:pPr>
              <a:buFontTx/>
              <a:buChar char="-"/>
            </a:pPr>
            <a:r>
              <a:rPr lang="en-US" dirty="0"/>
              <a:t>Haji</a:t>
            </a:r>
          </a:p>
          <a:p>
            <a:pPr>
              <a:buFontTx/>
              <a:buChar char="-"/>
            </a:pPr>
            <a:r>
              <a:rPr lang="en-US" dirty="0" err="1"/>
              <a:t>kurban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6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F7C344-CC83-4BF8-B90C-4099DFAF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(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Kifayah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5AB294-B7AE-4AC3-98A4-24188698D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orang yang </a:t>
            </a:r>
            <a:r>
              <a:rPr lang="en-US" dirty="0" err="1"/>
              <a:t>melakukannya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Mengurus</a:t>
            </a:r>
            <a:r>
              <a:rPr lang="en-US" dirty="0"/>
              <a:t> </a:t>
            </a:r>
            <a:r>
              <a:rPr lang="en-US" dirty="0" err="1"/>
              <a:t>jenazah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orang </a:t>
            </a:r>
            <a:r>
              <a:rPr lang="en-US" dirty="0" err="1"/>
              <a:t>muslim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r>
              <a:rPr lang="en-US" dirty="0" err="1"/>
              <a:t>Sholat</a:t>
            </a:r>
            <a:endParaRPr lang="en-US" dirty="0"/>
          </a:p>
          <a:p>
            <a:r>
              <a:rPr lang="en-US" dirty="0" err="1"/>
              <a:t>Puasa</a:t>
            </a:r>
            <a:endParaRPr lang="en-US" dirty="0"/>
          </a:p>
          <a:p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orang lain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9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Ayat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AE" dirty="0"/>
              <a:t>يَا أَيُّهَا الَّذِينَ آمَنُوا كُتِبَ عَلَيْكُمُ الصِّيَامُ كَمَا كُتِبَ عَلَى الَّذِينَ مِنْ قَبْلِكُمْ لَعَلَّكُمْ تَتَّقُونَ</a:t>
            </a:r>
            <a:br>
              <a:rPr lang="ar-AE" dirty="0"/>
            </a:br>
            <a:r>
              <a:rPr lang="ar-AE" dirty="0"/>
              <a:t/>
            </a:r>
            <a:br>
              <a:rPr lang="ar-AE" dirty="0"/>
            </a:br>
            <a:r>
              <a:rPr lang="en-US" dirty="0"/>
              <a:t>“</a:t>
            </a:r>
            <a:r>
              <a:rPr lang="en-US" i="1" dirty="0"/>
              <a:t>Hai orang-orang yang </a:t>
            </a:r>
            <a:r>
              <a:rPr lang="en-US" i="1" dirty="0" err="1"/>
              <a:t>beriman</a:t>
            </a:r>
            <a:r>
              <a:rPr lang="en-US" i="1" dirty="0"/>
              <a:t>, </a:t>
            </a:r>
            <a:r>
              <a:rPr lang="en-US" i="1" dirty="0" err="1"/>
              <a:t>diwajibkan</a:t>
            </a:r>
            <a:r>
              <a:rPr lang="en-US" i="1" dirty="0"/>
              <a:t> </a:t>
            </a:r>
            <a:r>
              <a:rPr lang="en-US" i="1" dirty="0" err="1"/>
              <a:t>atas</a:t>
            </a:r>
            <a:r>
              <a:rPr lang="en-US" i="1" dirty="0"/>
              <a:t> </a:t>
            </a:r>
            <a:r>
              <a:rPr lang="en-US" i="1" dirty="0" err="1"/>
              <a:t>kamu</a:t>
            </a:r>
            <a:r>
              <a:rPr lang="en-US" i="1" dirty="0"/>
              <a:t> </a:t>
            </a:r>
            <a:r>
              <a:rPr lang="en-US" i="1" dirty="0" err="1"/>
              <a:t>berpuasa</a:t>
            </a:r>
            <a:r>
              <a:rPr lang="en-US" i="1" dirty="0"/>
              <a:t> </a:t>
            </a:r>
            <a:r>
              <a:rPr lang="en-US" i="1" dirty="0" err="1"/>
              <a:t>sebagaimana</a:t>
            </a:r>
            <a:r>
              <a:rPr lang="en-US" i="1" dirty="0"/>
              <a:t> </a:t>
            </a:r>
            <a:r>
              <a:rPr lang="en-US" i="1" dirty="0" err="1"/>
              <a:t>diwajibkan</a:t>
            </a:r>
            <a:r>
              <a:rPr lang="en-US" i="1" dirty="0"/>
              <a:t> </a:t>
            </a:r>
            <a:r>
              <a:rPr lang="en-US" i="1" dirty="0" err="1"/>
              <a:t>atas</a:t>
            </a:r>
            <a:r>
              <a:rPr lang="en-US" i="1" dirty="0"/>
              <a:t> orang-orang </a:t>
            </a:r>
            <a:r>
              <a:rPr lang="en-US" i="1" dirty="0" err="1"/>
              <a:t>sebelum</a:t>
            </a:r>
            <a:r>
              <a:rPr lang="en-US" i="1" dirty="0"/>
              <a:t> kalian agar </a:t>
            </a:r>
            <a:r>
              <a:rPr lang="en-US" i="1" dirty="0" err="1"/>
              <a:t>kamu</a:t>
            </a:r>
            <a:r>
              <a:rPr lang="en-US" i="1" dirty="0"/>
              <a:t> </a:t>
            </a:r>
            <a:r>
              <a:rPr lang="en-US" i="1" dirty="0" err="1"/>
              <a:t>bertakwa</a:t>
            </a:r>
            <a:r>
              <a:rPr lang="en-US" dirty="0"/>
              <a:t>” (QS. Al Baqarah: 183)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93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terdapt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pahala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menghindar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dosa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84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67</TotalTime>
  <Words>119</Words>
  <Application>Microsoft Macintosh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Perspective</vt:lpstr>
      <vt:lpstr>Mengenal Hukum Allah: Wajib</vt:lpstr>
      <vt:lpstr>Definisi</vt:lpstr>
      <vt:lpstr>Jenis pertama (Wajib ‘ain)</vt:lpstr>
      <vt:lpstr>Jenis kedua (Wajib Kifayah)</vt:lpstr>
      <vt:lpstr>Contoh</vt:lpstr>
      <vt:lpstr>Ayat</vt:lpstr>
      <vt:lpstr>Nilai-Nilai Wajib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Mengenal Hukum Allah: Wajib</dc:title>
  <dc:creator>User</dc:creator>
  <cp:lastModifiedBy>Hakiim Norman</cp:lastModifiedBy>
  <cp:revision>12</cp:revision>
  <dcterms:created xsi:type="dcterms:W3CDTF">2018-10-19T01:54:16Z</dcterms:created>
  <dcterms:modified xsi:type="dcterms:W3CDTF">2018-10-22T02:15:31Z</dcterms:modified>
</cp:coreProperties>
</file>